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8" r:id="rId2"/>
    <p:sldId id="317" r:id="rId3"/>
    <p:sldId id="315" r:id="rId4"/>
    <p:sldId id="316" r:id="rId5"/>
    <p:sldId id="312" r:id="rId6"/>
    <p:sldId id="313" r:id="rId7"/>
    <p:sldId id="319" r:id="rId8"/>
    <p:sldId id="320" r:id="rId9"/>
    <p:sldId id="321" r:id="rId10"/>
    <p:sldId id="322" r:id="rId11"/>
    <p:sldId id="324" r:id="rId12"/>
    <p:sldId id="323" r:id="rId13"/>
    <p:sldId id="325" r:id="rId14"/>
    <p:sldId id="326" r:id="rId15"/>
    <p:sldId id="327" r:id="rId16"/>
    <p:sldId id="328" r:id="rId17"/>
    <p:sldId id="329" r:id="rId18"/>
    <p:sldId id="330" r:id="rId19"/>
    <p:sldId id="33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46DC9-49BC-4791-904B-BB286C5BC7D3}" type="datetimeFigureOut">
              <a:rPr lang="en-CA" smtClean="0"/>
              <a:t>2019-11-22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CBAF8-9445-41EE-810B-5D920778D98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4114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F754-C3D8-4F8C-9F61-1C78E38AA202}" type="datetime1">
              <a:rPr lang="en-CA" smtClean="0"/>
              <a:t>2019-11-22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E426-EA02-44F5-8D99-2B163C1333F3}" type="datetime1">
              <a:rPr lang="en-CA" smtClean="0"/>
              <a:t>2019-11-22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704F-0C0E-4A4F-930F-EDEE77E42986}" type="datetime1">
              <a:rPr lang="en-CA" smtClean="0"/>
              <a:t>2019-11-22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F0B4D-7B2F-49E9-8C9A-65916EC8EB35}" type="datetime1">
              <a:rPr lang="en-CA" smtClean="0"/>
              <a:t>2019-11-22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2209-01EA-41E3-AF01-DA6CDC1CC0FF}" type="datetime1">
              <a:rPr lang="en-CA" smtClean="0"/>
              <a:t>2019-11-22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9328-CB17-4DBC-824D-8A6385F263DC}" type="datetime1">
              <a:rPr lang="en-CA" smtClean="0"/>
              <a:t>2019-11-22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E15FB-FDD0-45B6-9807-A8D1A886A9DE}" type="datetime1">
              <a:rPr lang="en-CA" smtClean="0"/>
              <a:t>2019-11-22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BE35-4866-46B7-9931-314D26801EB9}" type="datetime1">
              <a:rPr lang="en-CA" smtClean="0"/>
              <a:t>2019-11-22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73F4-A725-493D-9511-1506DC3413D8}" type="datetime1">
              <a:rPr lang="en-CA" smtClean="0"/>
              <a:t>2019-11-22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AB73-6015-4E7A-B471-0A3C7E785595}" type="datetime1">
              <a:rPr lang="en-CA" smtClean="0"/>
              <a:t>2019-11-22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D2B-5B7D-4616-A49F-A23B202176E8}" type="datetime1">
              <a:rPr lang="en-CA" smtClean="0"/>
              <a:t>2019-11-22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56166EF-17BC-4183-AAD0-6F789E9B65DA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B444633-6C4C-4993-99FF-529962CB7D01}" type="datetime1">
              <a:rPr lang="en-CA" smtClean="0"/>
              <a:t>2019-11-22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543800" cy="2593975"/>
          </a:xfrm>
        </p:spPr>
        <p:txBody>
          <a:bodyPr/>
          <a:lstStyle/>
          <a:p>
            <a:pPr algn="ctr"/>
            <a:r>
              <a:rPr lang="ar-IQ" sz="4400" dirty="0" smtClean="0"/>
              <a:t>    المحاضرة </a:t>
            </a:r>
            <a:r>
              <a:rPr lang="ar-IQ" sz="4400" dirty="0" smtClean="0"/>
              <a:t>العاشرة            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905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10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539552" y="2605532"/>
            <a:ext cx="612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90410"/>
            <a:ext cx="5007249" cy="438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297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11</a:t>
            </a:fld>
            <a:endParaRPr lang="en-CA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237521"/>
            <a:ext cx="4333652" cy="582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367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12</a:t>
            </a:fld>
            <a:endParaRPr lang="en-C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5040560" cy="567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515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13</a:t>
            </a:fld>
            <a:endParaRPr lang="en-CA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8581"/>
            <a:ext cx="4604202" cy="625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0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14</a:t>
            </a:fld>
            <a:endParaRPr lang="en-CA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5159205" cy="317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163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15</a:t>
            </a:fld>
            <a:endParaRPr lang="en-C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301017"/>
            <a:ext cx="4874102" cy="572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895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16</a:t>
            </a:fld>
            <a:endParaRPr lang="en-CA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4226030" cy="467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367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17</a:t>
            </a:fld>
            <a:endParaRPr lang="en-CA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69282"/>
            <a:ext cx="4874102" cy="607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07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18</a:t>
            </a:fld>
            <a:endParaRPr lang="en-CA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3847858" cy="397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3949034" cy="410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936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19</a:t>
            </a:fld>
            <a:endParaRPr lang="en-CA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51511"/>
            <a:ext cx="4135371" cy="569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26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2</a:t>
            </a:fld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5477396" cy="653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37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3</a:t>
            </a:fld>
            <a:endParaRPr lang="en-CA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78" y="668164"/>
            <a:ext cx="47180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4715493" cy="452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32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4</a:t>
            </a:fld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84" y="332656"/>
            <a:ext cx="3744416" cy="249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4835906" cy="332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02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5</a:t>
            </a:fld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5132214" cy="604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46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6</a:t>
            </a:fld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6072"/>
            <a:ext cx="5049540" cy="66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07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7</a:t>
            </a:fld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371850"/>
            <a:ext cx="4689500" cy="5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250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8</a:t>
            </a:fld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4560342" cy="591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768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03" y="620688"/>
            <a:ext cx="7620000" cy="4800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                                    </a:t>
            </a:r>
          </a:p>
          <a:p>
            <a:pPr marL="114300" indent="0">
              <a:buNone/>
            </a:pPr>
            <a:r>
              <a:rPr lang="en-US" dirty="0" smtClean="0"/>
              <a:t>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166EF-17BC-4183-AAD0-6F789E9B65DA}" type="slidenum">
              <a:rPr lang="en-CA" smtClean="0"/>
              <a:t>9</a:t>
            </a:fld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4651400" cy="647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447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2667</TotalTime>
  <Words>24</Words>
  <Application>Microsoft Office PowerPoint</Application>
  <PresentationFormat>On-screen Show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    المحاضرة العاشرة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And Characterise Seleno-nitrones  compounds And study their bioactivity</dc:title>
  <dc:creator>asia</dc:creator>
  <cp:lastModifiedBy>DR.Ahmed Saker 2o1O</cp:lastModifiedBy>
  <cp:revision>198</cp:revision>
  <cp:lastPrinted>2014-08-13T19:25:35Z</cp:lastPrinted>
  <dcterms:created xsi:type="dcterms:W3CDTF">2014-08-01T14:26:31Z</dcterms:created>
  <dcterms:modified xsi:type="dcterms:W3CDTF">2019-11-22T20:10:55Z</dcterms:modified>
</cp:coreProperties>
</file>